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notesMasterIdLst>
    <p:notesMasterId r:id="rId7"/>
  </p:notesMasterIdLst>
  <p:handoutMasterIdLst>
    <p:handoutMasterId r:id="rId8"/>
  </p:handoutMasterIdLst>
  <p:sldIdLst>
    <p:sldId id="256" r:id="rId2"/>
    <p:sldId id="258" r:id="rId3"/>
    <p:sldId id="257" r:id="rId4"/>
    <p:sldId id="268" r:id="rId5"/>
    <p:sldId id="269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3" autoAdjust="0"/>
    <p:restoredTop sz="94737" autoAdjust="0"/>
  </p:normalViewPr>
  <p:slideViewPr>
    <p:cSldViewPr>
      <p:cViewPr varScale="1">
        <p:scale>
          <a:sx n="73" d="100"/>
          <a:sy n="73" d="100"/>
        </p:scale>
        <p:origin x="582" y="6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38" d="100"/>
        <a:sy n="138" d="100"/>
      </p:scale>
      <p:origin x="0" y="-21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280A401-EF13-41CC-986A-2A1E50B80544}" type="doc">
      <dgm:prSet loTypeId="urn:microsoft.com/office/officeart/2005/8/layout/hList6" loCatId="list" qsTypeId="urn:microsoft.com/office/officeart/2005/8/quickstyle/3d2" qsCatId="3D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FF79D374-0E32-4E34-8268-0290C1DA9C41}">
      <dgm:prSet/>
      <dgm:spPr/>
      <dgm:t>
        <a:bodyPr/>
        <a:lstStyle/>
        <a:p>
          <a:r>
            <a:rPr lang="en-US" baseline="0"/>
            <a:t>Attending Physician</a:t>
          </a:r>
          <a:endParaRPr lang="en-US"/>
        </a:p>
      </dgm:t>
    </dgm:pt>
    <dgm:pt modelId="{7D208A22-C1A8-4E50-A73C-D28634755879}" type="parTrans" cxnId="{5F959D34-79F3-4085-8E6E-998B436BD6E1}">
      <dgm:prSet/>
      <dgm:spPr/>
      <dgm:t>
        <a:bodyPr/>
        <a:lstStyle/>
        <a:p>
          <a:endParaRPr lang="en-US"/>
        </a:p>
      </dgm:t>
    </dgm:pt>
    <dgm:pt modelId="{C9B0DD96-CBE8-450C-B4FC-C9B75C35E2E3}" type="sibTrans" cxnId="{5F959D34-79F3-4085-8E6E-998B436BD6E1}">
      <dgm:prSet/>
      <dgm:spPr/>
      <dgm:t>
        <a:bodyPr/>
        <a:lstStyle/>
        <a:p>
          <a:endParaRPr lang="en-US"/>
        </a:p>
      </dgm:t>
    </dgm:pt>
    <dgm:pt modelId="{BB5C000D-8430-4857-85F6-B62DB93098F6}">
      <dgm:prSet/>
      <dgm:spPr/>
      <dgm:t>
        <a:bodyPr/>
        <a:lstStyle/>
        <a:p>
          <a:r>
            <a:rPr lang="en-US" baseline="0"/>
            <a:t>Nurse Director</a:t>
          </a:r>
          <a:endParaRPr lang="en-US"/>
        </a:p>
      </dgm:t>
    </dgm:pt>
    <dgm:pt modelId="{46DD720E-3040-4A1C-9873-81B5CF6FA630}" type="parTrans" cxnId="{08F9E51B-0F74-4A6D-AF0C-8778556CCFAF}">
      <dgm:prSet/>
      <dgm:spPr/>
      <dgm:t>
        <a:bodyPr/>
        <a:lstStyle/>
        <a:p>
          <a:endParaRPr lang="en-US"/>
        </a:p>
      </dgm:t>
    </dgm:pt>
    <dgm:pt modelId="{AB212F4C-E6A4-4996-A85A-95A556BE7A63}" type="sibTrans" cxnId="{08F9E51B-0F74-4A6D-AF0C-8778556CCFAF}">
      <dgm:prSet/>
      <dgm:spPr/>
      <dgm:t>
        <a:bodyPr/>
        <a:lstStyle/>
        <a:p>
          <a:endParaRPr lang="en-US"/>
        </a:p>
      </dgm:t>
    </dgm:pt>
    <dgm:pt modelId="{45521ED4-124E-4B60-A25F-D7C1727B0CC5}">
      <dgm:prSet/>
      <dgm:spPr/>
      <dgm:t>
        <a:bodyPr/>
        <a:lstStyle/>
        <a:p>
          <a:r>
            <a:rPr lang="en-US" baseline="0"/>
            <a:t>Medicine Resident</a:t>
          </a:r>
          <a:endParaRPr lang="en-US"/>
        </a:p>
      </dgm:t>
    </dgm:pt>
    <dgm:pt modelId="{8D9E03E4-6589-46F6-A5CA-5C8BA5E152FA}" type="parTrans" cxnId="{B7A277A4-8635-4667-92FD-704559DB6F91}">
      <dgm:prSet/>
      <dgm:spPr/>
      <dgm:t>
        <a:bodyPr/>
        <a:lstStyle/>
        <a:p>
          <a:endParaRPr lang="en-US"/>
        </a:p>
      </dgm:t>
    </dgm:pt>
    <dgm:pt modelId="{0A4DE7D6-98FF-44DD-9E05-C31D97A13E6A}" type="sibTrans" cxnId="{B7A277A4-8635-4667-92FD-704559DB6F91}">
      <dgm:prSet/>
      <dgm:spPr/>
      <dgm:t>
        <a:bodyPr/>
        <a:lstStyle/>
        <a:p>
          <a:endParaRPr lang="en-US"/>
        </a:p>
      </dgm:t>
    </dgm:pt>
    <dgm:pt modelId="{8D3DB327-BD78-4A6B-B5F3-525283010493}">
      <dgm:prSet/>
      <dgm:spPr/>
      <dgm:t>
        <a:bodyPr/>
        <a:lstStyle/>
        <a:p>
          <a:r>
            <a:rPr lang="en-US" baseline="0"/>
            <a:t>Medicine Intern</a:t>
          </a:r>
          <a:endParaRPr lang="en-US"/>
        </a:p>
      </dgm:t>
    </dgm:pt>
    <dgm:pt modelId="{9C10D1DD-732A-469E-8E9F-A9DE93F305CA}" type="parTrans" cxnId="{D6A80131-0301-4F95-A9A3-3A5B02AE6D76}">
      <dgm:prSet/>
      <dgm:spPr/>
      <dgm:t>
        <a:bodyPr/>
        <a:lstStyle/>
        <a:p>
          <a:endParaRPr lang="en-US"/>
        </a:p>
      </dgm:t>
    </dgm:pt>
    <dgm:pt modelId="{D8D31C43-F064-422B-923B-73AC444DC4D1}" type="sibTrans" cxnId="{D6A80131-0301-4F95-A9A3-3A5B02AE6D76}">
      <dgm:prSet/>
      <dgm:spPr/>
      <dgm:t>
        <a:bodyPr/>
        <a:lstStyle/>
        <a:p>
          <a:endParaRPr lang="en-US"/>
        </a:p>
      </dgm:t>
    </dgm:pt>
    <dgm:pt modelId="{4A59E282-2FB8-4F35-8377-AECAD50FA6AC}">
      <dgm:prSet/>
      <dgm:spPr/>
      <dgm:t>
        <a:bodyPr/>
        <a:lstStyle/>
        <a:p>
          <a:r>
            <a:rPr lang="en-US" baseline="0"/>
            <a:t>EKG Technician</a:t>
          </a:r>
          <a:endParaRPr lang="en-US"/>
        </a:p>
      </dgm:t>
    </dgm:pt>
    <dgm:pt modelId="{6AF1D9C3-E57E-43F0-A06C-9979DB9C7496}" type="parTrans" cxnId="{32BCCB8D-45D0-498B-97B5-6775263D53C1}">
      <dgm:prSet/>
      <dgm:spPr/>
      <dgm:t>
        <a:bodyPr/>
        <a:lstStyle/>
        <a:p>
          <a:endParaRPr lang="en-US"/>
        </a:p>
      </dgm:t>
    </dgm:pt>
    <dgm:pt modelId="{D972B0C7-C2B5-4C8A-B911-0AF115B0422C}" type="sibTrans" cxnId="{32BCCB8D-45D0-498B-97B5-6775263D53C1}">
      <dgm:prSet/>
      <dgm:spPr/>
      <dgm:t>
        <a:bodyPr/>
        <a:lstStyle/>
        <a:p>
          <a:endParaRPr lang="en-US"/>
        </a:p>
      </dgm:t>
    </dgm:pt>
    <dgm:pt modelId="{91AC2489-CC55-4BE7-BC80-D55F0CAA42B5}">
      <dgm:prSet/>
      <dgm:spPr/>
      <dgm:t>
        <a:bodyPr/>
        <a:lstStyle/>
        <a:p>
          <a:r>
            <a:rPr lang="en-US" baseline="0"/>
            <a:t>Respiratory Care</a:t>
          </a:r>
          <a:endParaRPr lang="en-US"/>
        </a:p>
      </dgm:t>
    </dgm:pt>
    <dgm:pt modelId="{20C44B0D-13FF-4AA7-B562-0D68B77B8B6E}" type="parTrans" cxnId="{3298E80D-EE11-4B66-A0CF-52A0512A2879}">
      <dgm:prSet/>
      <dgm:spPr/>
      <dgm:t>
        <a:bodyPr/>
        <a:lstStyle/>
        <a:p>
          <a:endParaRPr lang="en-US"/>
        </a:p>
      </dgm:t>
    </dgm:pt>
    <dgm:pt modelId="{9C3BB538-5251-45B8-B26E-15FFE4C0D561}" type="sibTrans" cxnId="{3298E80D-EE11-4B66-A0CF-52A0512A2879}">
      <dgm:prSet/>
      <dgm:spPr/>
      <dgm:t>
        <a:bodyPr/>
        <a:lstStyle/>
        <a:p>
          <a:endParaRPr lang="en-US"/>
        </a:p>
      </dgm:t>
    </dgm:pt>
    <dgm:pt modelId="{953678F4-8CF6-4420-BA87-1F3FD9B51CDA}" type="pres">
      <dgm:prSet presAssocID="{5280A401-EF13-41CC-986A-2A1E50B80544}" presName="Name0" presStyleCnt="0">
        <dgm:presLayoutVars>
          <dgm:dir/>
          <dgm:resizeHandles val="exact"/>
        </dgm:presLayoutVars>
      </dgm:prSet>
      <dgm:spPr/>
    </dgm:pt>
    <dgm:pt modelId="{0C07DFD5-9EA7-41F8-8A68-083862B2E47C}" type="pres">
      <dgm:prSet presAssocID="{FF79D374-0E32-4E34-8268-0290C1DA9C41}" presName="node" presStyleLbl="node1" presStyleIdx="0" presStyleCnt="6">
        <dgm:presLayoutVars>
          <dgm:bulletEnabled val="1"/>
        </dgm:presLayoutVars>
      </dgm:prSet>
      <dgm:spPr/>
    </dgm:pt>
    <dgm:pt modelId="{0465EFFE-D906-4B6A-88FD-E27EDCACC2FF}" type="pres">
      <dgm:prSet presAssocID="{C9B0DD96-CBE8-450C-B4FC-C9B75C35E2E3}" presName="sibTrans" presStyleCnt="0"/>
      <dgm:spPr/>
    </dgm:pt>
    <dgm:pt modelId="{59CA3A16-F823-4D10-9312-12121FA13740}" type="pres">
      <dgm:prSet presAssocID="{BB5C000D-8430-4857-85F6-B62DB93098F6}" presName="node" presStyleLbl="node1" presStyleIdx="1" presStyleCnt="6">
        <dgm:presLayoutVars>
          <dgm:bulletEnabled val="1"/>
        </dgm:presLayoutVars>
      </dgm:prSet>
      <dgm:spPr/>
    </dgm:pt>
    <dgm:pt modelId="{4846C852-9BCF-49D0-BAEA-95E8D27176F7}" type="pres">
      <dgm:prSet presAssocID="{AB212F4C-E6A4-4996-A85A-95A556BE7A63}" presName="sibTrans" presStyleCnt="0"/>
      <dgm:spPr/>
    </dgm:pt>
    <dgm:pt modelId="{7E4969AD-7F14-4D9D-9365-8DB237CE5A8B}" type="pres">
      <dgm:prSet presAssocID="{45521ED4-124E-4B60-A25F-D7C1727B0CC5}" presName="node" presStyleLbl="node1" presStyleIdx="2" presStyleCnt="6">
        <dgm:presLayoutVars>
          <dgm:bulletEnabled val="1"/>
        </dgm:presLayoutVars>
      </dgm:prSet>
      <dgm:spPr/>
    </dgm:pt>
    <dgm:pt modelId="{8B5C6DA0-B252-4C74-BD91-AB2036035C58}" type="pres">
      <dgm:prSet presAssocID="{0A4DE7D6-98FF-44DD-9E05-C31D97A13E6A}" presName="sibTrans" presStyleCnt="0"/>
      <dgm:spPr/>
    </dgm:pt>
    <dgm:pt modelId="{FC610725-2624-400B-8F95-E670BEA97878}" type="pres">
      <dgm:prSet presAssocID="{8D3DB327-BD78-4A6B-B5F3-525283010493}" presName="node" presStyleLbl="node1" presStyleIdx="3" presStyleCnt="6">
        <dgm:presLayoutVars>
          <dgm:bulletEnabled val="1"/>
        </dgm:presLayoutVars>
      </dgm:prSet>
      <dgm:spPr/>
    </dgm:pt>
    <dgm:pt modelId="{B08AF6EE-6DFB-49FF-A22B-F7E53FD967AB}" type="pres">
      <dgm:prSet presAssocID="{D8D31C43-F064-422B-923B-73AC444DC4D1}" presName="sibTrans" presStyleCnt="0"/>
      <dgm:spPr/>
    </dgm:pt>
    <dgm:pt modelId="{34C01001-6F50-44A8-ACF1-93049C38FF7E}" type="pres">
      <dgm:prSet presAssocID="{4A59E282-2FB8-4F35-8377-AECAD50FA6AC}" presName="node" presStyleLbl="node1" presStyleIdx="4" presStyleCnt="6">
        <dgm:presLayoutVars>
          <dgm:bulletEnabled val="1"/>
        </dgm:presLayoutVars>
      </dgm:prSet>
      <dgm:spPr/>
    </dgm:pt>
    <dgm:pt modelId="{C2C713C4-39EE-4158-A2F2-F6E7E646E333}" type="pres">
      <dgm:prSet presAssocID="{D972B0C7-C2B5-4C8A-B911-0AF115B0422C}" presName="sibTrans" presStyleCnt="0"/>
      <dgm:spPr/>
    </dgm:pt>
    <dgm:pt modelId="{7B6196EB-6986-4FD7-9B5A-34DF792F6414}" type="pres">
      <dgm:prSet presAssocID="{91AC2489-CC55-4BE7-BC80-D55F0CAA42B5}" presName="node" presStyleLbl="node1" presStyleIdx="5" presStyleCnt="6">
        <dgm:presLayoutVars>
          <dgm:bulletEnabled val="1"/>
        </dgm:presLayoutVars>
      </dgm:prSet>
      <dgm:spPr/>
    </dgm:pt>
  </dgm:ptLst>
  <dgm:cxnLst>
    <dgm:cxn modelId="{3298E80D-EE11-4B66-A0CF-52A0512A2879}" srcId="{5280A401-EF13-41CC-986A-2A1E50B80544}" destId="{91AC2489-CC55-4BE7-BC80-D55F0CAA42B5}" srcOrd="5" destOrd="0" parTransId="{20C44B0D-13FF-4AA7-B562-0D68B77B8B6E}" sibTransId="{9C3BB538-5251-45B8-B26E-15FFE4C0D561}"/>
    <dgm:cxn modelId="{3AA6DE12-6F02-42A9-8B73-E8EA1B4A389B}" type="presOf" srcId="{FF79D374-0E32-4E34-8268-0290C1DA9C41}" destId="{0C07DFD5-9EA7-41F8-8A68-083862B2E47C}" srcOrd="0" destOrd="0" presId="urn:microsoft.com/office/officeart/2005/8/layout/hList6"/>
    <dgm:cxn modelId="{08F9E51B-0F74-4A6D-AF0C-8778556CCFAF}" srcId="{5280A401-EF13-41CC-986A-2A1E50B80544}" destId="{BB5C000D-8430-4857-85F6-B62DB93098F6}" srcOrd="1" destOrd="0" parTransId="{46DD720E-3040-4A1C-9873-81B5CF6FA630}" sibTransId="{AB212F4C-E6A4-4996-A85A-95A556BE7A63}"/>
    <dgm:cxn modelId="{94088623-472A-4EEE-A55A-1351C8000AE2}" type="presOf" srcId="{45521ED4-124E-4B60-A25F-D7C1727B0CC5}" destId="{7E4969AD-7F14-4D9D-9365-8DB237CE5A8B}" srcOrd="0" destOrd="0" presId="urn:microsoft.com/office/officeart/2005/8/layout/hList6"/>
    <dgm:cxn modelId="{D6A80131-0301-4F95-A9A3-3A5B02AE6D76}" srcId="{5280A401-EF13-41CC-986A-2A1E50B80544}" destId="{8D3DB327-BD78-4A6B-B5F3-525283010493}" srcOrd="3" destOrd="0" parTransId="{9C10D1DD-732A-469E-8E9F-A9DE93F305CA}" sibTransId="{D8D31C43-F064-422B-923B-73AC444DC4D1}"/>
    <dgm:cxn modelId="{5F959D34-79F3-4085-8E6E-998B436BD6E1}" srcId="{5280A401-EF13-41CC-986A-2A1E50B80544}" destId="{FF79D374-0E32-4E34-8268-0290C1DA9C41}" srcOrd="0" destOrd="0" parTransId="{7D208A22-C1A8-4E50-A73C-D28634755879}" sibTransId="{C9B0DD96-CBE8-450C-B4FC-C9B75C35E2E3}"/>
    <dgm:cxn modelId="{48C37038-E185-482A-B4EA-F2B8720B5D93}" type="presOf" srcId="{5280A401-EF13-41CC-986A-2A1E50B80544}" destId="{953678F4-8CF6-4420-BA87-1F3FD9B51CDA}" srcOrd="0" destOrd="0" presId="urn:microsoft.com/office/officeart/2005/8/layout/hList6"/>
    <dgm:cxn modelId="{4A2B8969-D46C-4EF7-A15F-57D1623FD849}" type="presOf" srcId="{4A59E282-2FB8-4F35-8377-AECAD50FA6AC}" destId="{34C01001-6F50-44A8-ACF1-93049C38FF7E}" srcOrd="0" destOrd="0" presId="urn:microsoft.com/office/officeart/2005/8/layout/hList6"/>
    <dgm:cxn modelId="{32BCCB8D-45D0-498B-97B5-6775263D53C1}" srcId="{5280A401-EF13-41CC-986A-2A1E50B80544}" destId="{4A59E282-2FB8-4F35-8377-AECAD50FA6AC}" srcOrd="4" destOrd="0" parTransId="{6AF1D9C3-E57E-43F0-A06C-9979DB9C7496}" sibTransId="{D972B0C7-C2B5-4C8A-B911-0AF115B0422C}"/>
    <dgm:cxn modelId="{68E43E93-1E69-409C-AC0A-25F2130B88B2}" type="presOf" srcId="{BB5C000D-8430-4857-85F6-B62DB93098F6}" destId="{59CA3A16-F823-4D10-9312-12121FA13740}" srcOrd="0" destOrd="0" presId="urn:microsoft.com/office/officeart/2005/8/layout/hList6"/>
    <dgm:cxn modelId="{8F5F509C-E0D5-4BF5-91CC-DD299882ED33}" type="presOf" srcId="{91AC2489-CC55-4BE7-BC80-D55F0CAA42B5}" destId="{7B6196EB-6986-4FD7-9B5A-34DF792F6414}" srcOrd="0" destOrd="0" presId="urn:microsoft.com/office/officeart/2005/8/layout/hList6"/>
    <dgm:cxn modelId="{AFAAB7A3-911D-4E60-BC36-15B0A1436132}" type="presOf" srcId="{8D3DB327-BD78-4A6B-B5F3-525283010493}" destId="{FC610725-2624-400B-8F95-E670BEA97878}" srcOrd="0" destOrd="0" presId="urn:microsoft.com/office/officeart/2005/8/layout/hList6"/>
    <dgm:cxn modelId="{B7A277A4-8635-4667-92FD-704559DB6F91}" srcId="{5280A401-EF13-41CC-986A-2A1E50B80544}" destId="{45521ED4-124E-4B60-A25F-D7C1727B0CC5}" srcOrd="2" destOrd="0" parTransId="{8D9E03E4-6589-46F6-A5CA-5C8BA5E152FA}" sibTransId="{0A4DE7D6-98FF-44DD-9E05-C31D97A13E6A}"/>
    <dgm:cxn modelId="{78D7CE5F-EC5E-4631-BAD7-690E4CC46AF1}" type="presParOf" srcId="{953678F4-8CF6-4420-BA87-1F3FD9B51CDA}" destId="{0C07DFD5-9EA7-41F8-8A68-083862B2E47C}" srcOrd="0" destOrd="0" presId="urn:microsoft.com/office/officeart/2005/8/layout/hList6"/>
    <dgm:cxn modelId="{21130D82-A8DA-4F58-B7F9-01C4117F26B5}" type="presParOf" srcId="{953678F4-8CF6-4420-BA87-1F3FD9B51CDA}" destId="{0465EFFE-D906-4B6A-88FD-E27EDCACC2FF}" srcOrd="1" destOrd="0" presId="urn:microsoft.com/office/officeart/2005/8/layout/hList6"/>
    <dgm:cxn modelId="{DEE86499-AA21-49FC-A53D-22158FBEFF7B}" type="presParOf" srcId="{953678F4-8CF6-4420-BA87-1F3FD9B51CDA}" destId="{59CA3A16-F823-4D10-9312-12121FA13740}" srcOrd="2" destOrd="0" presId="urn:microsoft.com/office/officeart/2005/8/layout/hList6"/>
    <dgm:cxn modelId="{1E386FD4-6F5C-48C3-906E-BB57A55836D0}" type="presParOf" srcId="{953678F4-8CF6-4420-BA87-1F3FD9B51CDA}" destId="{4846C852-9BCF-49D0-BAEA-95E8D27176F7}" srcOrd="3" destOrd="0" presId="urn:microsoft.com/office/officeart/2005/8/layout/hList6"/>
    <dgm:cxn modelId="{36D57713-9AE4-4DC2-A2F0-6A963C460FEE}" type="presParOf" srcId="{953678F4-8CF6-4420-BA87-1F3FD9B51CDA}" destId="{7E4969AD-7F14-4D9D-9365-8DB237CE5A8B}" srcOrd="4" destOrd="0" presId="urn:microsoft.com/office/officeart/2005/8/layout/hList6"/>
    <dgm:cxn modelId="{0CB4FF50-9BF1-4CC3-9897-6F6185D7EF23}" type="presParOf" srcId="{953678F4-8CF6-4420-BA87-1F3FD9B51CDA}" destId="{8B5C6DA0-B252-4C74-BD91-AB2036035C58}" srcOrd="5" destOrd="0" presId="urn:microsoft.com/office/officeart/2005/8/layout/hList6"/>
    <dgm:cxn modelId="{F52241B7-35C5-4B32-AB5E-114A826E5713}" type="presParOf" srcId="{953678F4-8CF6-4420-BA87-1F3FD9B51CDA}" destId="{FC610725-2624-400B-8F95-E670BEA97878}" srcOrd="6" destOrd="0" presId="urn:microsoft.com/office/officeart/2005/8/layout/hList6"/>
    <dgm:cxn modelId="{2139B5AA-42F0-4BE3-BE7B-CEB5FBF0837B}" type="presParOf" srcId="{953678F4-8CF6-4420-BA87-1F3FD9B51CDA}" destId="{B08AF6EE-6DFB-49FF-A22B-F7E53FD967AB}" srcOrd="7" destOrd="0" presId="urn:microsoft.com/office/officeart/2005/8/layout/hList6"/>
    <dgm:cxn modelId="{A98C3B16-03B3-4379-AEEE-A9E7926A12BA}" type="presParOf" srcId="{953678F4-8CF6-4420-BA87-1F3FD9B51CDA}" destId="{34C01001-6F50-44A8-ACF1-93049C38FF7E}" srcOrd="8" destOrd="0" presId="urn:microsoft.com/office/officeart/2005/8/layout/hList6"/>
    <dgm:cxn modelId="{4CE24389-7D27-4B90-9CA3-FE21BD287F3C}" type="presParOf" srcId="{953678F4-8CF6-4420-BA87-1F3FD9B51CDA}" destId="{C2C713C4-39EE-4158-A2F2-F6E7E646E333}" srcOrd="9" destOrd="0" presId="urn:microsoft.com/office/officeart/2005/8/layout/hList6"/>
    <dgm:cxn modelId="{00B5521B-1A94-4E6B-997B-5D15B090C326}" type="presParOf" srcId="{953678F4-8CF6-4420-BA87-1F3FD9B51CDA}" destId="{7B6196EB-6986-4FD7-9B5A-34DF792F6414}" srcOrd="10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C07DFD5-9EA7-41F8-8A68-083862B2E47C}">
      <dsp:nvSpPr>
        <dsp:cNvPr id="0" name=""/>
        <dsp:cNvSpPr/>
      </dsp:nvSpPr>
      <dsp:spPr>
        <a:xfrm rot="16200000">
          <a:off x="-1034453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Attending Physician</a:t>
          </a:r>
          <a:endParaRPr lang="en-US" sz="2000" kern="1200"/>
        </a:p>
      </dsp:txBody>
      <dsp:txXfrm rot="5400000">
        <a:off x="3809" y="716280"/>
        <a:ext cx="1504875" cy="2148840"/>
      </dsp:txXfrm>
    </dsp:sp>
    <dsp:sp modelId="{59CA3A16-F823-4D10-9312-12121FA13740}">
      <dsp:nvSpPr>
        <dsp:cNvPr id="0" name=""/>
        <dsp:cNvSpPr/>
      </dsp:nvSpPr>
      <dsp:spPr>
        <a:xfrm rot="16200000">
          <a:off x="583288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Nurse Director</a:t>
          </a:r>
          <a:endParaRPr lang="en-US" sz="2000" kern="1200"/>
        </a:p>
      </dsp:txBody>
      <dsp:txXfrm rot="5400000">
        <a:off x="1621550" y="716280"/>
        <a:ext cx="1504875" cy="2148840"/>
      </dsp:txXfrm>
    </dsp:sp>
    <dsp:sp modelId="{7E4969AD-7F14-4D9D-9365-8DB237CE5A8B}">
      <dsp:nvSpPr>
        <dsp:cNvPr id="0" name=""/>
        <dsp:cNvSpPr/>
      </dsp:nvSpPr>
      <dsp:spPr>
        <a:xfrm rot="16200000">
          <a:off x="2201029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Medicine Resident</a:t>
          </a:r>
          <a:endParaRPr lang="en-US" sz="2000" kern="1200"/>
        </a:p>
      </dsp:txBody>
      <dsp:txXfrm rot="5400000">
        <a:off x="3239291" y="716280"/>
        <a:ext cx="1504875" cy="2148840"/>
      </dsp:txXfrm>
    </dsp:sp>
    <dsp:sp modelId="{FC610725-2624-400B-8F95-E670BEA97878}">
      <dsp:nvSpPr>
        <dsp:cNvPr id="0" name=""/>
        <dsp:cNvSpPr/>
      </dsp:nvSpPr>
      <dsp:spPr>
        <a:xfrm rot="16200000">
          <a:off x="3818770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Medicine Intern</a:t>
          </a:r>
          <a:endParaRPr lang="en-US" sz="2000" kern="1200"/>
        </a:p>
      </dsp:txBody>
      <dsp:txXfrm rot="5400000">
        <a:off x="4857032" y="716280"/>
        <a:ext cx="1504875" cy="2148840"/>
      </dsp:txXfrm>
    </dsp:sp>
    <dsp:sp modelId="{34C01001-6F50-44A8-ACF1-93049C38FF7E}">
      <dsp:nvSpPr>
        <dsp:cNvPr id="0" name=""/>
        <dsp:cNvSpPr/>
      </dsp:nvSpPr>
      <dsp:spPr>
        <a:xfrm rot="16200000">
          <a:off x="5436511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6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EKG Technician</a:t>
          </a:r>
          <a:endParaRPr lang="en-US" sz="2000" kern="1200"/>
        </a:p>
      </dsp:txBody>
      <dsp:txXfrm rot="5400000">
        <a:off x="6474773" y="716280"/>
        <a:ext cx="1504875" cy="2148840"/>
      </dsp:txXfrm>
    </dsp:sp>
    <dsp:sp modelId="{7B6196EB-6986-4FD7-9B5A-34DF792F6414}">
      <dsp:nvSpPr>
        <dsp:cNvPr id="0" name=""/>
        <dsp:cNvSpPr/>
      </dsp:nvSpPr>
      <dsp:spPr>
        <a:xfrm rot="16200000">
          <a:off x="7054253" y="1038262"/>
          <a:ext cx="3581400" cy="1504875"/>
        </a:xfrm>
        <a:prstGeom prst="flowChartManualOperati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4000"/>
                <a:satMod val="103000"/>
                <a:lumMod val="102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hade val="100000"/>
                <a:satMod val="110000"/>
                <a:lumMod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78000"/>
                <a:satMod val="120000"/>
                <a:lumMod val="99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0" tIns="0" rIns="127849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baseline="0"/>
            <a:t>Respiratory Care</a:t>
          </a:r>
          <a:endParaRPr lang="en-US" sz="2000" kern="1200"/>
        </a:p>
      </dsp:txBody>
      <dsp:txXfrm rot="5400000">
        <a:off x="8092515" y="716280"/>
        <a:ext cx="1504875" cy="214884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CA56F9-EBD1-4EDE-AC5A-D32B1EE6B19A}" type="datetimeFigureOut">
              <a:rPr lang="en-US" smtClean="0"/>
              <a:t>12/4/2018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EF1F6A-377B-486B-AE5B-5F67CA6E88B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384927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7F2395-BA32-44B3-AE0B-3CDA8D65767F}" type="datetimeFigureOut">
              <a:rPr lang="en-US" smtClean="0"/>
              <a:t>12/4/2018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A66CA6-5710-4873-BF0F-8F321BE2734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265092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14664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22D2FAC-6ED2-4744-A2B6-998396EF461E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775782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D0358-F6DB-4E59-8E99-24385E8BB988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85068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E3158-F30A-4F25-A18E-0B6D0FAF66EC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15826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DB795-CDDB-4FCF-9A2F-FB63C18FF14B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83588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01DAB7-D3BA-472D-8C72-BB257611645F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88106094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9323B9-EC76-439B-9C6C-6AFB22F13BEB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77695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656BB1-ABF3-4B36-AA3A-7477C0504F2D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46547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6A76BF-91F0-42C8-A371-20AD94D9A891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86926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D77209-6177-4682-AB15-706907B086CC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4621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8ABCF86-3D51-4802-B34F-CC704F546305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7138353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7550449-1D72-433E-A115-634A7A4FC303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616524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9BD485DD-1D71-4BBE-BB82-FFB028E175E6}" type="datetime1">
              <a:rPr lang="en-US" smtClean="0"/>
              <a:t>12/4/2018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523756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4500">
        <p14:reveal/>
      </p:transition>
    </mc:Choice>
    <mc:Fallback xmlns="">
      <p:transition spd="slow"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6" y="1524000"/>
            <a:ext cx="8361229" cy="2933206"/>
          </a:xfrm>
        </p:spPr>
        <p:txBody>
          <a:bodyPr>
            <a:normAutofit fontScale="90000"/>
          </a:bodyPr>
          <a:lstStyle/>
          <a:p>
            <a:r>
              <a:rPr lang="en-US" dirty="0"/>
              <a:t>Emergency Response Procedures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5" y="4495800"/>
            <a:ext cx="6831673" cy="1086237"/>
          </a:xfrm>
        </p:spPr>
        <p:txBody>
          <a:bodyPr/>
          <a:lstStyle/>
          <a:p>
            <a:r>
              <a:rPr lang="en-US" dirty="0"/>
              <a:t>Riverwalk Medical Clinic</a:t>
            </a:r>
          </a:p>
        </p:txBody>
      </p:sp>
    </p:spTree>
    <p:extLst>
      <p:ext uri="{BB962C8B-B14F-4D97-AF65-F5344CB8AC3E}">
        <p14:creationId xmlns:p14="http://schemas.microsoft.com/office/powerpoint/2010/main" val="4234731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Code Blue Team Members</a:t>
            </a:r>
            <a:endParaRPr lang="en-US" dirty="0"/>
          </a:p>
        </p:txBody>
      </p:sp>
      <p:graphicFrame>
        <p:nvGraphicFramePr>
          <p:cNvPr id="15" name="Content Placeholder 14">
            <a:extLst>
              <a:ext uri="{FF2B5EF4-FFF2-40B4-BE49-F238E27FC236}">
                <a16:creationId xmlns:a16="http://schemas.microsoft.com/office/drawing/2014/main" id="{2065EBAD-553F-4285-BE69-60C51357350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15342275"/>
              </p:ext>
            </p:extLst>
          </p:nvPr>
        </p:nvGraphicFramePr>
        <p:xfrm>
          <a:off x="1371600" y="2286000"/>
          <a:ext cx="9601200" cy="3581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14683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Cardiopulmonary Emergency Response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2667000"/>
          </a:xfrm>
        </p:spPr>
        <p:txBody>
          <a:bodyPr/>
          <a:lstStyle/>
          <a:p>
            <a:r>
              <a:rPr lang="en-US"/>
              <a:t>Call for help</a:t>
            </a:r>
          </a:p>
          <a:p>
            <a:pPr lvl="1"/>
            <a:r>
              <a:rPr lang="en-US"/>
              <a:t>Emergency cardiopulmonary extension (9111)</a:t>
            </a:r>
          </a:p>
          <a:p>
            <a:pPr lvl="1"/>
            <a:r>
              <a:rPr lang="en-US"/>
              <a:t>Provide code, building, unit, and room number</a:t>
            </a:r>
          </a:p>
          <a:p>
            <a:r>
              <a:rPr lang="en-US"/>
              <a:t>Provide Life Support</a:t>
            </a:r>
          </a:p>
          <a:p>
            <a:pPr lvl="1"/>
            <a:r>
              <a:rPr lang="en-US"/>
              <a:t>Present health care worker or first to arrive</a:t>
            </a:r>
          </a:p>
          <a:p>
            <a:r>
              <a:rPr lang="en-US"/>
              <a:t>Attending emergency staff will be notified immediately</a:t>
            </a:r>
            <a:endParaRPr lang="en-US" dirty="0"/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8A4370F6-FD78-4B0C-8537-EC9D4F0B1BA1}"/>
              </a:ext>
            </a:extLst>
          </p:cNvPr>
          <p:cNvGrpSpPr/>
          <p:nvPr/>
        </p:nvGrpSpPr>
        <p:grpSpPr>
          <a:xfrm>
            <a:off x="1546746" y="5335371"/>
            <a:ext cx="8803202" cy="448573"/>
            <a:chOff x="1546746" y="5335371"/>
            <a:chExt cx="8803202" cy="448573"/>
          </a:xfrm>
        </p:grpSpPr>
        <p:sp>
          <p:nvSpPr>
            <p:cNvPr id="15" name="Snip Diagonal Corner Rectangle 4">
              <a:extLst>
                <a:ext uri="{FF2B5EF4-FFF2-40B4-BE49-F238E27FC236}">
                  <a16:creationId xmlns:a16="http://schemas.microsoft.com/office/drawing/2014/main" id="{9E63C998-566E-4EF4-BBF0-22BC9D5E8296}"/>
                </a:ext>
              </a:extLst>
            </p:cNvPr>
            <p:cNvSpPr/>
            <p:nvPr/>
          </p:nvSpPr>
          <p:spPr>
            <a:xfrm>
              <a:off x="1546746" y="5335371"/>
              <a:ext cx="1815548" cy="448573"/>
            </a:xfrm>
            <a:prstGeom prst="snip2DiagRect">
              <a:avLst>
                <a:gd name="adj1" fmla="val 36509"/>
                <a:gd name="adj2" fmla="val 50000"/>
              </a:avLst>
            </a:prstGeom>
            <a:solidFill>
              <a:schemeClr val="accent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CPR</a:t>
              </a:r>
            </a:p>
          </p:txBody>
        </p:sp>
        <p:sp>
          <p:nvSpPr>
            <p:cNvPr id="24" name="Snip Diagonal Corner Rectangle 4">
              <a:extLst>
                <a:ext uri="{FF2B5EF4-FFF2-40B4-BE49-F238E27FC236}">
                  <a16:creationId xmlns:a16="http://schemas.microsoft.com/office/drawing/2014/main" id="{5F992F8E-D8E0-434E-A936-63F39E5BE1C5}"/>
                </a:ext>
              </a:extLst>
            </p:cNvPr>
            <p:cNvSpPr/>
            <p:nvPr/>
          </p:nvSpPr>
          <p:spPr>
            <a:xfrm>
              <a:off x="5040573" y="5335371"/>
              <a:ext cx="1815548" cy="448573"/>
            </a:xfrm>
            <a:prstGeom prst="snip2DiagRect">
              <a:avLst>
                <a:gd name="adj1" fmla="val 36509"/>
                <a:gd name="adj2" fmla="val 50000"/>
              </a:avLst>
            </a:prstGeom>
            <a:solidFill>
              <a:schemeClr val="accent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Airway kits</a:t>
              </a:r>
            </a:p>
          </p:txBody>
        </p:sp>
        <p:sp>
          <p:nvSpPr>
            <p:cNvPr id="25" name="Snip Diagonal Corner Rectangle 4">
              <a:extLst>
                <a:ext uri="{FF2B5EF4-FFF2-40B4-BE49-F238E27FC236}">
                  <a16:creationId xmlns:a16="http://schemas.microsoft.com/office/drawing/2014/main" id="{4796544D-2971-4997-8BDD-1E0CE1C8955B}"/>
                </a:ext>
              </a:extLst>
            </p:cNvPr>
            <p:cNvSpPr/>
            <p:nvPr/>
          </p:nvSpPr>
          <p:spPr>
            <a:xfrm>
              <a:off x="8534400" y="5335371"/>
              <a:ext cx="1815548" cy="448573"/>
            </a:xfrm>
            <a:prstGeom prst="snip2DiagRect">
              <a:avLst>
                <a:gd name="adj1" fmla="val 36509"/>
                <a:gd name="adj2" fmla="val 50000"/>
              </a:avLst>
            </a:prstGeom>
            <a:solidFill>
              <a:schemeClr val="accent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/>
                <a:t>Crash cart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170331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General Care Procedures for Poisoning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Check person’s level of consciousness, breathing, and heart rate</a:t>
            </a:r>
          </a:p>
          <a:p>
            <a:r>
              <a:rPr lang="en-US" dirty="0"/>
              <a:t>Care for life-threating conditions</a:t>
            </a:r>
          </a:p>
          <a:p>
            <a:r>
              <a:rPr lang="en-US" dirty="0"/>
              <a:t>If person is conscious, ask questions for information</a:t>
            </a:r>
          </a:p>
          <a:p>
            <a:r>
              <a:rPr lang="en-US" dirty="0"/>
              <a:t>Get information off open containers</a:t>
            </a:r>
          </a:p>
          <a:p>
            <a:r>
              <a:rPr lang="en-US" dirty="0"/>
              <a:t>Follow hospital poison protocols</a:t>
            </a:r>
          </a:p>
        </p:txBody>
      </p:sp>
    </p:spTree>
    <p:extLst>
      <p:ext uri="{BB962C8B-B14F-4D97-AF65-F5344CB8AC3E}">
        <p14:creationId xmlns:p14="http://schemas.microsoft.com/office/powerpoint/2010/main" val="17805138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Emergency Care for Animal Bites and Stings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0A554F-1BAE-4266-A5E1-60369B7B20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50638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A2E40"/>
      </a:dk2>
      <a:lt2>
        <a:srgbClr val="EBE7DD"/>
      </a:lt2>
      <a:accent1>
        <a:srgbClr val="69A1AB"/>
      </a:accent1>
      <a:accent2>
        <a:srgbClr val="F2C418"/>
      </a:accent2>
      <a:accent3>
        <a:srgbClr val="87492C"/>
      </a:accent3>
      <a:accent4>
        <a:srgbClr val="4A845E"/>
      </a:accent4>
      <a:accent5>
        <a:srgbClr val="DC9528"/>
      </a:accent5>
      <a:accent6>
        <a:srgbClr val="9A5D78"/>
      </a:accent6>
      <a:hlink>
        <a:srgbClr val="66C8E3"/>
      </a:hlink>
      <a:folHlink>
        <a:srgbClr val="B162A1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17F9D331-421E-442F-B033-AF5B21A4485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Crop</Template>
  <TotalTime>819</TotalTime>
  <Words>112</Words>
  <Application>Microsoft Office PowerPoint</Application>
  <PresentationFormat>Widescreen</PresentationFormat>
  <Paragraphs>26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Calibri</vt:lpstr>
      <vt:lpstr>Franklin Gothic Book</vt:lpstr>
      <vt:lpstr>Crop</vt:lpstr>
      <vt:lpstr>Emergency Response Procedures</vt:lpstr>
      <vt:lpstr>Code Blue Team Members</vt:lpstr>
      <vt:lpstr>Cardiopulmonary Emergency Response</vt:lpstr>
      <vt:lpstr>General Care Procedures for Poisoning</vt:lpstr>
      <vt:lpstr>Emergency Care for Animal Bites and Stings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Hospital Code Blue Policy</dc:title>
  <dc:creator>Your Name</dc:creator>
  <cp:lastModifiedBy>Your Name</cp:lastModifiedBy>
  <cp:revision>70</cp:revision>
  <dcterms:created xsi:type="dcterms:W3CDTF">2010-09-08T19:50:02Z</dcterms:created>
  <dcterms:modified xsi:type="dcterms:W3CDTF">2018-12-04T18:45:29Z</dcterms:modified>
</cp:coreProperties>
</file>