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6" r:id="rId1"/>
  </p:sldMasterIdLst>
  <p:notesMasterIdLst>
    <p:notesMasterId r:id="rId6"/>
  </p:notesMasterIdLst>
  <p:handoutMasterIdLst>
    <p:handoutMasterId r:id="rId7"/>
  </p:handoutMasterIdLst>
  <p:sldIdLst>
    <p:sldId id="256" r:id="rId2"/>
    <p:sldId id="259" r:id="rId3"/>
    <p:sldId id="257" r:id="rId4"/>
    <p:sldId id="258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3" autoAdjust="0"/>
    <p:restoredTop sz="94737" autoAdjust="0"/>
  </p:normalViewPr>
  <p:slideViewPr>
    <p:cSldViewPr>
      <p:cViewPr varScale="1">
        <p:scale>
          <a:sx n="74" d="100"/>
          <a:sy n="74" d="100"/>
        </p:scale>
        <p:origin x="540" y="5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38" d="100"/>
        <a:sy n="138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ECA56F9-EBD1-4EDE-AC5A-D32B1EE6B19A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9EF1F6A-377B-486B-AE5B-5F67CA6E88B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384927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B7F2395-BA32-44B3-AE0B-3CDA8D65767F}" type="datetimeFigureOut">
              <a:rPr lang="en-US" smtClean="0"/>
              <a:t>8/1/2018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2A66CA6-5710-4873-BF0F-8F321BE2734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2650924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14664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18369521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extLst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33902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9546155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8140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136271832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extLst>
    <p:ext uri="{DCECCB84-F9BA-43D5-87BE-67443E8EF086}">
      <p15:sldGuideLst xmlns:p15="http://schemas.microsoft.com/office/powerpoint/2012/main"/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50614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36541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79098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97016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4980049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9035900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12/28/2017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Your Name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270EE3C7-AF1F-4BDA-826E-C05D5B9FF57E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1780125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hf sldNum="0" hdr="0" ft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6" y="1524000"/>
            <a:ext cx="8361229" cy="2933206"/>
          </a:xfrm>
        </p:spPr>
        <p:txBody>
          <a:bodyPr>
            <a:normAutofit fontScale="90000"/>
          </a:bodyPr>
          <a:lstStyle/>
          <a:p>
            <a:r>
              <a:rPr lang="en-US" dirty="0"/>
              <a:t>Emergency Response Procedures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5" y="4495800"/>
            <a:ext cx="6831673" cy="1086237"/>
          </a:xfrm>
        </p:spPr>
        <p:txBody>
          <a:bodyPr/>
          <a:lstStyle/>
          <a:p>
            <a:r>
              <a:rPr lang="en-US" dirty="0"/>
              <a:t>Riverwalk Medical Clinic</a:t>
            </a:r>
          </a:p>
        </p:txBody>
      </p:sp>
    </p:spTree>
    <p:extLst>
      <p:ext uri="{BB962C8B-B14F-4D97-AF65-F5344CB8AC3E}">
        <p14:creationId xmlns:p14="http://schemas.microsoft.com/office/powerpoint/2010/main" val="42347317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ERP Guidelines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Equipment identification</a:t>
            </a:r>
          </a:p>
          <a:p>
            <a:r>
              <a:rPr lang="en-US"/>
              <a:t>Define staff procedures</a:t>
            </a:r>
          </a:p>
          <a:p>
            <a:r>
              <a:rPr lang="en-US"/>
              <a:t>Identify proper response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02517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Cardiopulmonary Emergency Response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1371600" y="2286000"/>
            <a:ext cx="9601200" cy="2590800"/>
          </a:xfrm>
        </p:spPr>
        <p:txBody>
          <a:bodyPr/>
          <a:lstStyle/>
          <a:p>
            <a:r>
              <a:rPr lang="en-US" dirty="0"/>
              <a:t>Call for help</a:t>
            </a:r>
          </a:p>
          <a:p>
            <a:pPr lvl="1"/>
            <a:r>
              <a:rPr lang="en-US" dirty="0"/>
              <a:t>Emergency cardiopulmonary extension (9111)</a:t>
            </a:r>
          </a:p>
          <a:p>
            <a:pPr lvl="1"/>
            <a:r>
              <a:rPr lang="en-US" dirty="0"/>
              <a:t>Provide code, building, unit, and room number</a:t>
            </a:r>
          </a:p>
          <a:p>
            <a:r>
              <a:rPr lang="en-US" dirty="0"/>
              <a:t>Provide Life Support</a:t>
            </a:r>
          </a:p>
          <a:p>
            <a:pPr lvl="1"/>
            <a:r>
              <a:rPr lang="en-US" dirty="0"/>
              <a:t>Present health care worker or first to arrive</a:t>
            </a:r>
          </a:p>
          <a:p>
            <a:r>
              <a:rPr lang="en-US" dirty="0"/>
              <a:t>Attending emergency staff will be notified immediately</a:t>
            </a:r>
          </a:p>
        </p:txBody>
      </p:sp>
      <p:sp>
        <p:nvSpPr>
          <p:cNvPr id="15" name="Snip Diagonal Corner Rectangle 4">
            <a:extLst>
              <a:ext uri="{FF2B5EF4-FFF2-40B4-BE49-F238E27FC236}">
                <a16:creationId xmlns:a16="http://schemas.microsoft.com/office/drawing/2014/main" id="{9E63C998-566E-4EF4-BBF0-22BC9D5E8296}"/>
              </a:ext>
            </a:extLst>
          </p:cNvPr>
          <p:cNvSpPr/>
          <p:nvPr/>
        </p:nvSpPr>
        <p:spPr>
          <a:xfrm>
            <a:off x="1178660" y="5310078"/>
            <a:ext cx="1815548" cy="448573"/>
          </a:xfrm>
          <a:prstGeom prst="snip2DiagRect">
            <a:avLst>
              <a:gd name="adj1" fmla="val 0"/>
              <a:gd name="adj2" fmla="val 50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70331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Code Blue Team Members</a:t>
            </a:r>
            <a:endParaRPr lang="en-US" dirty="0"/>
          </a:p>
        </p:txBody>
      </p:sp>
      <p:sp>
        <p:nvSpPr>
          <p:cNvPr id="7" name="Content Placeholder 6">
            <a:extLst>
              <a:ext uri="{FF2B5EF4-FFF2-40B4-BE49-F238E27FC236}">
                <a16:creationId xmlns:a16="http://schemas.microsoft.com/office/drawing/2014/main" id="{3BF3D377-C63B-4F38-AFE2-E65096226DC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Attending Physician</a:t>
            </a:r>
          </a:p>
          <a:p>
            <a:pPr lvl="0"/>
            <a:r>
              <a:rPr lang="en-US"/>
              <a:t>Nurse Director</a:t>
            </a:r>
          </a:p>
          <a:p>
            <a:pPr lvl="0"/>
            <a:r>
              <a:rPr lang="en-US"/>
              <a:t>Medicine Resident</a:t>
            </a:r>
          </a:p>
          <a:p>
            <a:pPr lvl="0"/>
            <a:r>
              <a:rPr lang="en-US"/>
              <a:t>Medicine Intern</a:t>
            </a:r>
          </a:p>
          <a:p>
            <a:pPr lvl="0"/>
            <a:r>
              <a:rPr lang="en-US"/>
              <a:t>EKG Technician</a:t>
            </a:r>
          </a:p>
          <a:p>
            <a:pPr lvl="0"/>
            <a:r>
              <a:rPr lang="en-US"/>
              <a:t>Respiratory Care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4683936"/>
      </p:ext>
    </p:extLst>
  </p:cSld>
  <p:clrMapOvr>
    <a:masterClrMapping/>
  </p:clrMapOvr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Crop</Template>
  <TotalTime>598</TotalTime>
  <Words>72</Words>
  <Application>Microsoft Office PowerPoint</Application>
  <PresentationFormat>Widescreen</PresentationFormat>
  <Paragraphs>20</Paragraphs>
  <Slides>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Calibri</vt:lpstr>
      <vt:lpstr>Franklin Gothic Book</vt:lpstr>
      <vt:lpstr>Crop</vt:lpstr>
      <vt:lpstr>Emergency Response Procedures</vt:lpstr>
      <vt:lpstr>ERP Guidelines</vt:lpstr>
      <vt:lpstr>Cardiopulmonary Emergency Response</vt:lpstr>
      <vt:lpstr>Code Blue Team Members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Hospital Code Blue Policy</dc:title>
  <dc:creator>Your Name</dc:creator>
  <cp:lastModifiedBy>Your Name</cp:lastModifiedBy>
  <cp:revision>47</cp:revision>
  <dcterms:created xsi:type="dcterms:W3CDTF">2010-09-08T19:50:02Z</dcterms:created>
  <dcterms:modified xsi:type="dcterms:W3CDTF">2018-08-01T18:00:47Z</dcterms:modified>
</cp:coreProperties>
</file>