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3" r:id="rId1"/>
  </p:sldMasterIdLst>
  <p:notesMasterIdLst>
    <p:notesMasterId r:id="rId5"/>
  </p:notesMasterIdLst>
  <p:handoutMasterIdLst>
    <p:handoutMasterId r:id="rId6"/>
  </p:handoutMasterIdLst>
  <p:sldIdLst>
    <p:sldId id="256" r:id="rId2"/>
    <p:sldId id="261" r:id="rId3"/>
    <p:sldId id="262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9" autoAdjust="0"/>
    <p:restoredTop sz="94660" autoAdjust="0"/>
  </p:normalViewPr>
  <p:slideViewPr>
    <p:cSldViewPr>
      <p:cViewPr varScale="1">
        <p:scale>
          <a:sx n="77" d="100"/>
          <a:sy n="77" d="100"/>
        </p:scale>
        <p:origin x="462" y="90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39BE78B-67D0-4B21-B384-38CDED177A1C}" type="datetimeFigureOut">
              <a:rPr lang="en-US" smtClean="0"/>
              <a:t>12/4/2018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7394F3C-4F69-4078-8E18-4AB302BDAF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0070547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>
              <a:defRPr sz="1200"/>
            </a:lvl1pPr>
          </a:lstStyle>
          <a:p>
            <a:fld id="{1372CF70-BFB2-4986-8D19-1A6F82E079B4}" type="datetimeFigureOut">
              <a:rPr lang="en-US" smtClean="0"/>
              <a:pPr/>
              <a:t>12/4/2018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>
              <a:defRPr sz="1200"/>
            </a:lvl1pPr>
          </a:lstStyle>
          <a:p>
            <a:fld id="{2250ABC6-2763-4D57-871E-1180DDF3608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0702439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68660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A0311-C38C-42D0-86CF-988AB789ED2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93944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C09AF8-1FAA-4BC1-8849-84BF90AB8DC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44181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C09AF8-1FAA-4BC1-8849-84BF90AB8DC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885826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22F21-C8C7-40AB-A176-8380A04F7A1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52358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A3C7EE-F0FF-4495-BF80-6374F1F9501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26351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3D75A-18F2-4BD9-A2F8-C7F0EFFA4B4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4067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C213B-9F8F-4394-AE67-B539C1A7BCB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6813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FF3BDD-9B03-45CE-BFD0-D807AB8DB04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58343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E1729-B8F1-4126-B2A0-2ADF5896901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6718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30AA99-2777-4091-A137-45E35A4409C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59607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5DB9E5-88FE-43D0-AF9A-8553624FF76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8639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59AF7E-DF1F-4CF0-A886-967F273C483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39022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C09AF8-1FAA-4BC1-8849-84BF90AB8DC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41931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  <p:sldLayoutId id="2147483685" r:id="rId12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Basic Investment Information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Meyers Reed</a:t>
            </a:r>
          </a:p>
          <a:p>
            <a:r>
              <a:rPr lang="en-US" dirty="0"/>
              <a:t>Financial Investment &amp; Management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Average Investment Return</a:t>
            </a:r>
          </a:p>
        </p:txBody>
      </p:sp>
      <p:sp>
        <p:nvSpPr>
          <p:cNvPr id="2" name="Content Placeholder 1">
            <a:extLst>
              <a:ext uri="{FF2B5EF4-FFF2-40B4-BE49-F238E27FC236}">
                <a16:creationId xmlns:a16="http://schemas.microsoft.com/office/drawing/2014/main" id="{422154EE-186F-449D-918B-3290C993840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Services and Products</a:t>
            </a:r>
            <a:endParaRPr lang="en-US" dirty="0"/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Services</a:t>
            </a:r>
          </a:p>
          <a:p>
            <a:pPr lvl="1"/>
            <a:r>
              <a:rPr lang="en-US"/>
              <a:t>Complete financial and tax planning</a:t>
            </a:r>
          </a:p>
          <a:p>
            <a:pPr lvl="1"/>
            <a:r>
              <a:rPr lang="en-US"/>
              <a:t>Estate planning</a:t>
            </a:r>
          </a:p>
          <a:p>
            <a:pPr lvl="1"/>
            <a:r>
              <a:rPr lang="en-US"/>
              <a:t>Check writing</a:t>
            </a:r>
          </a:p>
          <a:p>
            <a:pPr lvl="1"/>
            <a:r>
              <a:rPr lang="en-US"/>
              <a:t>Fund Transfers</a:t>
            </a:r>
          </a:p>
          <a:p>
            <a:r>
              <a:rPr lang="en-US"/>
              <a:t>Products</a:t>
            </a:r>
          </a:p>
          <a:p>
            <a:pPr lvl="1"/>
            <a:r>
              <a:rPr lang="en-US"/>
              <a:t>Stocks, bonds, ETF’s and mutual funds</a:t>
            </a:r>
          </a:p>
          <a:p>
            <a:pPr lvl="1"/>
            <a:r>
              <a:rPr lang="en-US"/>
              <a:t>SEP’s, IRA’s, 529 plans, annuities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1151</TotalTime>
  <Words>44</Words>
  <Application>Microsoft Office PowerPoint</Application>
  <PresentationFormat>Widescreen</PresentationFormat>
  <Paragraphs>13</Paragraphs>
  <Slides>3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Basic Investment Information</vt:lpstr>
      <vt:lpstr>Average Investment Return</vt:lpstr>
      <vt:lpstr>Services and Products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Basic Investment Information</dc:title>
  <dc:creator>Beta 1</dc:creator>
  <cp:lastModifiedBy>Your Name</cp:lastModifiedBy>
  <cp:revision>38</cp:revision>
  <dcterms:created xsi:type="dcterms:W3CDTF">1999-05-22T20:09:16Z</dcterms:created>
  <dcterms:modified xsi:type="dcterms:W3CDTF">2018-12-04T18:45:37Z</dcterms:modified>
</cp:coreProperties>
</file>