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3" autoAdjust="0"/>
    <p:restoredTop sz="94660"/>
  </p:normalViewPr>
  <p:slideViewPr>
    <p:cSldViewPr snapToGrid="0">
      <p:cViewPr varScale="1">
        <p:scale>
          <a:sx n="78" d="100"/>
          <a:sy n="78" d="100"/>
        </p:scale>
        <p:origin x="444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894406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17358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12558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92791084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56349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0568046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46371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823820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3337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54199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096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75754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72102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185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05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6676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43403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291B5348-FAAC-43BF-8AE0-0ABF202951C7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5D8A3621-31C6-45B9-91C0-01C353FC95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156877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477469-298E-4DCE-97AD-DC2810B506C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Lasalle Inc.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D7A705F-9551-4051-B0A0-826BC3CCFA9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Business Consulting &amp; Cyber Security</a:t>
            </a:r>
          </a:p>
        </p:txBody>
      </p:sp>
    </p:spTree>
    <p:extLst>
      <p:ext uri="{BB962C8B-B14F-4D97-AF65-F5344CB8AC3E}">
        <p14:creationId xmlns:p14="http://schemas.microsoft.com/office/powerpoint/2010/main" val="3133959287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TM02900771[[fn=Slice]]</Template>
  <TotalTime>78</TotalTime>
  <Words>8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Century Gothic</vt:lpstr>
      <vt:lpstr>Wingdings 3</vt:lpstr>
      <vt:lpstr>Slice</vt:lpstr>
      <vt:lpstr>Lasalle Inc.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Your Name</dc:creator>
  <cp:lastModifiedBy>Your Name</cp:lastModifiedBy>
  <cp:revision>7</cp:revision>
  <dcterms:created xsi:type="dcterms:W3CDTF">2018-07-31T17:48:18Z</dcterms:created>
  <dcterms:modified xsi:type="dcterms:W3CDTF">2018-08-01T17:48:54Z</dcterms:modified>
</cp:coreProperties>
</file>

<file path=docProps/thumbnail.jpeg>
</file>