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 varScale="1">
        <p:scale>
          <a:sx n="77" d="100"/>
          <a:sy n="77" d="100"/>
        </p:scale>
        <p:origin x="48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9410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5920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715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22F21-C8C7-40AB-A176-8380A04F7A1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3802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187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349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3254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274638"/>
            <a:ext cx="10515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1489075"/>
            <a:ext cx="515620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1850" y="2193925"/>
            <a:ext cx="515620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9663" y="1489075"/>
            <a:ext cx="5157787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9663" y="2193925"/>
            <a:ext cx="5157787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691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1245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54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654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101850"/>
            <a:ext cx="3932237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627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9AD352-CB68-41A9-9DB3-68E85A3D9098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8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9CF49-3F11-4A51-B0AE-C0839A7913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3962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Basic Approach to Investing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34263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Right Approach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Factors to consider</a:t>
            </a:r>
          </a:p>
          <a:p>
            <a:pPr lvl="1"/>
            <a:r>
              <a:rPr lang="en-US" dirty="0"/>
              <a:t>Goals and objectives</a:t>
            </a:r>
          </a:p>
          <a:p>
            <a:pPr lvl="1"/>
            <a:r>
              <a:rPr lang="en-US" dirty="0"/>
              <a:t>Current assets</a:t>
            </a:r>
          </a:p>
          <a:p>
            <a:pPr lvl="1"/>
            <a:r>
              <a:rPr lang="en-US" dirty="0"/>
              <a:t>Needs and requirements</a:t>
            </a:r>
          </a:p>
          <a:p>
            <a:pPr lvl="1"/>
            <a:r>
              <a:rPr lang="en-US" dirty="0"/>
              <a:t>Strategy and plans</a:t>
            </a:r>
          </a:p>
        </p:txBody>
      </p:sp>
    </p:spTree>
    <p:extLst>
      <p:ext uri="{BB962C8B-B14F-4D97-AF65-F5344CB8AC3E}">
        <p14:creationId xmlns:p14="http://schemas.microsoft.com/office/powerpoint/2010/main" val="28240702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Fund for Everyone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Money Market Funds</a:t>
            </a:r>
          </a:p>
          <a:p>
            <a:r>
              <a:rPr lang="en-US"/>
              <a:t>Short-Term Bond Funds</a:t>
            </a:r>
          </a:p>
          <a:p>
            <a:r>
              <a:rPr lang="en-US"/>
              <a:t>Intermediate-term Bond Funds</a:t>
            </a:r>
          </a:p>
          <a:p>
            <a:r>
              <a:rPr lang="en-US"/>
              <a:t>Long-term Bond Funds</a:t>
            </a:r>
          </a:p>
          <a:p>
            <a:r>
              <a:rPr lang="en-US"/>
              <a:t>Growth Funds</a:t>
            </a:r>
          </a:p>
          <a:p>
            <a:r>
              <a:rPr lang="en-US"/>
              <a:t>Growth and Income Funds</a:t>
            </a:r>
          </a:p>
          <a:p>
            <a:r>
              <a:rPr lang="en-US"/>
              <a:t>Global Growth Funds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9163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Question of Funds</a:t>
            </a:r>
            <a:endParaRPr lang="en-US" dirty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How </a:t>
            </a:r>
            <a:r>
              <a:rPr lang="en-US" dirty="0"/>
              <a:t>much income might this investment provide?</a:t>
            </a:r>
          </a:p>
          <a:p>
            <a:r>
              <a:rPr lang="en-US" dirty="0"/>
              <a:t>How stable is my investment?</a:t>
            </a:r>
          </a:p>
          <a:p>
            <a:r>
              <a:rPr lang="en-US" dirty="0"/>
              <a:t>What growth potential does the investment offer?</a:t>
            </a:r>
          </a:p>
        </p:txBody>
      </p:sp>
    </p:spTree>
    <p:extLst>
      <p:ext uri="{BB962C8B-B14F-4D97-AF65-F5344CB8AC3E}">
        <p14:creationId xmlns:p14="http://schemas.microsoft.com/office/powerpoint/2010/main" val="34348672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72</Words>
  <Application>Microsoft Office PowerPoint</Application>
  <PresentationFormat>Widescreen</PresentationFormat>
  <Paragraphs>19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Basic Approach to Investing</vt:lpstr>
      <vt:lpstr>The Right Approach</vt:lpstr>
      <vt:lpstr>A Fund for Everyone</vt:lpstr>
      <vt:lpstr>A Question of Funds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 Investing Approach</dc:title>
  <dc:creator>Beta 1</dc:creator>
  <cp:lastModifiedBy>Your Name</cp:lastModifiedBy>
  <cp:revision>9</cp:revision>
  <dcterms:created xsi:type="dcterms:W3CDTF">2012-09-19T22:44:01Z</dcterms:created>
  <dcterms:modified xsi:type="dcterms:W3CDTF">2018-12-04T18:45:54Z</dcterms:modified>
</cp:coreProperties>
</file>